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59" r:id="rId8"/>
    <p:sldId id="261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DF0171-05D4-4A2A-80D0-42A46A6E7C37}">
          <p14:sldIdLst>
            <p14:sldId id="256"/>
            <p14:sldId id="263"/>
            <p14:sldId id="264"/>
            <p14:sldId id="265"/>
            <p14:sldId id="266"/>
            <p14:sldId id="267"/>
            <p14:sldId id="259"/>
            <p14:sldId id="261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50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59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8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2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91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637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88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9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63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12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DD86-9DEB-4F0E-8950-9F50E4F08B92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93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5CEB6-1086-9D93-81C1-F2DDEE66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449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14E90C-EC0A-50C7-9D78-02F04978E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250" y="-305915"/>
            <a:ext cx="9144000" cy="16961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ADA ON HOTEL BOKINGS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6C102-B93B-3B2A-D585-C5429EB65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264"/>
            <a:ext cx="9144000" cy="1203649"/>
          </a:xfrm>
        </p:spPr>
        <p:txBody>
          <a:bodyPr>
            <a:normAutofit/>
          </a:bodyPr>
          <a:lstStyle/>
          <a:p>
            <a:r>
              <a:rPr lang="en-US" sz="2000" b="1" dirty="0"/>
              <a:t>Presented By :- </a:t>
            </a:r>
            <a:r>
              <a:rPr lang="en-US" sz="2000" b="1" dirty="0" err="1"/>
              <a:t>Mahammadumar</a:t>
            </a:r>
            <a:endParaRPr lang="en-US" sz="2000" b="1" dirty="0"/>
          </a:p>
          <a:p>
            <a:r>
              <a:rPr lang="en-US" sz="2000" b="1" dirty="0"/>
              <a:t>Guide by:- Pro. </a:t>
            </a:r>
            <a:r>
              <a:rPr lang="en-US" sz="2000" b="1" dirty="0" err="1"/>
              <a:t>Abishek</a:t>
            </a:r>
            <a:r>
              <a:rPr lang="en-US" sz="2000" b="1" dirty="0"/>
              <a:t> </a:t>
            </a:r>
            <a:r>
              <a:rPr lang="en-US" sz="2000" b="1" dirty="0" err="1"/>
              <a:t>Wavhal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732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762FE-618F-450D-84EA-C4FFF0BA1D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513"/>
            <a:ext cx="6251575" cy="5322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6E17A-4203-2FFF-B926-B5D854A7D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2" y="917167"/>
            <a:ext cx="1668925" cy="73158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821740BD-02AC-9395-EABA-BCF0646AF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463" y="798513"/>
            <a:ext cx="5661025" cy="5322887"/>
          </a:xfrm>
        </p:spPr>
        <p:txBody>
          <a:bodyPr/>
          <a:lstStyle/>
          <a:p>
            <a:r>
              <a:rPr lang="en-US" sz="1800" dirty="0"/>
              <a:t>I used the pie chart to check and understand the hotel wise profit is city and resort hotel.</a:t>
            </a:r>
          </a:p>
          <a:p>
            <a:r>
              <a:rPr lang="en-US" sz="1800" dirty="0"/>
              <a:t>City hotel profit</a:t>
            </a:r>
            <a:r>
              <a:rPr lang="en-US" dirty="0"/>
              <a:t> higher than resort hotel.</a:t>
            </a:r>
          </a:p>
          <a:p>
            <a:r>
              <a:rPr lang="en-US" sz="1800" b="1" dirty="0"/>
              <a:t>City hotel profit 5929380.53 and resort hotel profit</a:t>
            </a:r>
          </a:p>
          <a:p>
            <a:r>
              <a:rPr lang="en-US" b="1" dirty="0"/>
              <a:t>3363365.96.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City hotel more profit because of good facilities, </a:t>
            </a:r>
          </a:p>
          <a:p>
            <a:pPr>
              <a:spcBef>
                <a:spcPts val="0"/>
              </a:spcBef>
            </a:pPr>
            <a:r>
              <a:rPr lang="en-US" dirty="0"/>
              <a:t>Service and good location city hotel.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29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8CD924-32B6-9F30-392B-24F0543BB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49282"/>
            <a:ext cx="12192000" cy="18661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used column charts to check and easily understand car </a:t>
            </a:r>
            <a:r>
              <a:rPr lang="en-US" dirty="0" err="1"/>
              <a:t>praking</a:t>
            </a:r>
            <a:r>
              <a:rPr lang="en-US" dirty="0"/>
              <a:t> wise and hotel profit.</a:t>
            </a:r>
          </a:p>
          <a:p>
            <a:r>
              <a:rPr lang="en-IN" dirty="0"/>
              <a:t>I can see the both hotel charts, </a:t>
            </a:r>
            <a:r>
              <a:rPr lang="en-IN" b="1" dirty="0"/>
              <a:t>0 car parking city hotel profit 5697740.04 and resort hotel profit 2764149.32.</a:t>
            </a:r>
          </a:p>
          <a:p>
            <a:r>
              <a:rPr lang="en-IN" b="1" dirty="0"/>
              <a:t>Based on my observation no need car parking </a:t>
            </a:r>
            <a:r>
              <a:rPr lang="en-IN" dirty="0"/>
              <a:t>in both of hotel because of 0 parking facilities more profit.</a:t>
            </a:r>
          </a:p>
          <a:p>
            <a:r>
              <a:rPr lang="en-IN" dirty="0"/>
              <a:t>But </a:t>
            </a:r>
            <a:r>
              <a:rPr lang="en-IN" dirty="0" err="1"/>
              <a:t>incress</a:t>
            </a:r>
            <a:r>
              <a:rPr lang="en-IN" dirty="0"/>
              <a:t> facilities and service.</a:t>
            </a:r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8F8FC-A0DC-71D3-359D-200C432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955"/>
            <a:ext cx="6671388" cy="378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FD80-4972-040E-CCFC-39C59FC99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8" y="846955"/>
            <a:ext cx="5520612" cy="37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7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C4A9FC4F-EE89-B39D-66B9-B6360735D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8326" y="811763"/>
            <a:ext cx="6453673" cy="6046237"/>
          </a:xfrm>
        </p:spPr>
        <p:txBody>
          <a:bodyPr/>
          <a:lstStyle/>
          <a:p>
            <a:r>
              <a:rPr lang="en-US" dirty="0"/>
              <a:t>I used line chart to check and easily understand year wise profit.</a:t>
            </a:r>
          </a:p>
          <a:p>
            <a:r>
              <a:rPr lang="en-US" dirty="0"/>
              <a:t>I can see the data </a:t>
            </a:r>
            <a:r>
              <a:rPr lang="en-US" b="1" dirty="0"/>
              <a:t>2016 highest profit in both hotel</a:t>
            </a:r>
            <a:r>
              <a:rPr lang="en-US" dirty="0"/>
              <a:t>.</a:t>
            </a:r>
          </a:p>
          <a:p>
            <a:r>
              <a:rPr lang="en-US" dirty="0"/>
              <a:t>2016 </a:t>
            </a:r>
            <a:r>
              <a:rPr lang="en-US" b="1" dirty="0"/>
              <a:t>City hotel profit 2887093.09</a:t>
            </a:r>
            <a:r>
              <a:rPr lang="en-US" dirty="0"/>
              <a:t> and </a:t>
            </a:r>
            <a:r>
              <a:rPr lang="en-US" b="1" dirty="0"/>
              <a:t>resort hotel profit </a:t>
            </a:r>
          </a:p>
          <a:p>
            <a:r>
              <a:rPr lang="en-US" b="1" dirty="0"/>
              <a:t>1416915.56</a:t>
            </a:r>
          </a:p>
          <a:p>
            <a:r>
              <a:rPr lang="en-US" dirty="0"/>
              <a:t>City hotel more profit compare the resort hotel.</a:t>
            </a:r>
          </a:p>
          <a:p>
            <a:r>
              <a:rPr lang="en-US" b="1" dirty="0"/>
              <a:t>Resort hotel in 2015 good profit more than city hotel.</a:t>
            </a:r>
          </a:p>
          <a:p>
            <a:r>
              <a:rPr lang="en-US" b="1" dirty="0"/>
              <a:t>After 2015 compare the resort hotel good profit in city hotel.</a:t>
            </a:r>
          </a:p>
          <a:p>
            <a:r>
              <a:rPr lang="en-US" dirty="0"/>
              <a:t>Because of good facilities , service and good location.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37CC7-69FB-F1F2-07B1-E684A38E5C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8813" cy="477678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40B2735-F48C-DD76-E6B1-94334BF60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77273"/>
            <a:ext cx="5738326" cy="18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B9337CD3-5D1C-7673-A888-1FA9E5613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922" y="895740"/>
            <a:ext cx="6211078" cy="5962260"/>
          </a:xfrm>
        </p:spPr>
        <p:txBody>
          <a:bodyPr>
            <a:normAutofit/>
          </a:bodyPr>
          <a:lstStyle/>
          <a:p>
            <a:r>
              <a:rPr lang="en-US" dirty="0"/>
              <a:t>I used column chart to check and easily understand channel wise profit.</a:t>
            </a:r>
          </a:p>
          <a:p>
            <a:r>
              <a:rPr lang="en-US" dirty="0"/>
              <a:t>Based on this charts TA/TO distribution channel good boking in hotel.</a:t>
            </a:r>
          </a:p>
          <a:p>
            <a:r>
              <a:rPr lang="en-US" dirty="0"/>
              <a:t>TA/TO distribution channel good profit in city hotel and resort hotel but direct boking </a:t>
            </a:r>
            <a:r>
              <a:rPr lang="en-US" dirty="0" err="1"/>
              <a:t>decress</a:t>
            </a:r>
            <a:r>
              <a:rPr lang="en-US" dirty="0"/>
              <a:t> the profit and boking compare the TA/TO.</a:t>
            </a:r>
          </a:p>
          <a:p>
            <a:r>
              <a:rPr lang="en-US" dirty="0"/>
              <a:t>Direct boking </a:t>
            </a:r>
            <a:r>
              <a:rPr lang="en-US" dirty="0" err="1"/>
              <a:t>incree</a:t>
            </a:r>
            <a:r>
              <a:rPr lang="en-US" dirty="0"/>
              <a:t> then not pay commission and other channel boking  then you pay the commission.</a:t>
            </a:r>
          </a:p>
          <a:p>
            <a:r>
              <a:rPr lang="en-US" dirty="0"/>
              <a:t>Then </a:t>
            </a:r>
            <a:r>
              <a:rPr lang="en-US" dirty="0" err="1"/>
              <a:t>incress</a:t>
            </a:r>
            <a:r>
              <a:rPr lang="en-US" dirty="0"/>
              <a:t> the direct more than more boking then effect direct in profit because of you not pay commission in direct boking.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8F1A2-B4BE-3D1E-18DF-2FBADDACCB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1700" cy="605631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3B72A2-2396-A4DC-6C95-F86CE55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18" y="0"/>
            <a:ext cx="3089104" cy="1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E020AB4-11E1-4198-9C44-7850B787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9938" y="820739"/>
            <a:ext cx="6342062" cy="526282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/>
                <a:ea typeface="+mn-ea"/>
                <a:cs typeface="+mn-cs"/>
                <a:sym typeface="Barlow"/>
              </a:rPr>
              <a:t>I used the Table To check and understand the top 5  country people is preferred hotel for stay.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Based on the above observation, I found something </a:t>
            </a:r>
            <a:r>
              <a:rPr lang="en-US" sz="2000" dirty="0" err="1">
                <a:solidFill>
                  <a:prstClr val="black"/>
                </a:solidFill>
                <a:latin typeface="Barlow"/>
                <a:sym typeface="Barlow"/>
              </a:rPr>
              <a:t>portugual</a:t>
            </a: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 country is top 1 country boking hotel.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A863F-E4EA-8F38-3D22-7E745C1ECC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5849938" cy="3956050"/>
          </a:xfrm>
        </p:spPr>
      </p:pic>
    </p:spTree>
    <p:extLst>
      <p:ext uri="{BB962C8B-B14F-4D97-AF65-F5344CB8AC3E}">
        <p14:creationId xmlns:p14="http://schemas.microsoft.com/office/powerpoint/2010/main" val="26772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E155-175D-DAEF-B2BD-0AF7E026C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9624" y="811764"/>
            <a:ext cx="5924939" cy="52904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used column charts to check and </a:t>
            </a:r>
            <a:r>
              <a:rPr lang="en-US" dirty="0" err="1"/>
              <a:t>easiely</a:t>
            </a:r>
            <a:r>
              <a:rPr lang="en-US" dirty="0"/>
              <a:t> understand year wise previous cancellations.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Based on my observation city hotel cancellation</a:t>
            </a:r>
          </a:p>
          <a:p>
            <a:r>
              <a:rPr lang="en-US" dirty="0"/>
              <a:t>     more than resort hotel.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city hotel highest cancellation year of 2016.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48D91-7197-0ACA-979E-FA6E2C00EF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763"/>
            <a:ext cx="5859624" cy="5290457"/>
          </a:xfrm>
        </p:spPr>
      </p:pic>
    </p:spTree>
    <p:extLst>
      <p:ext uri="{BB962C8B-B14F-4D97-AF65-F5344CB8AC3E}">
        <p14:creationId xmlns:p14="http://schemas.microsoft.com/office/powerpoint/2010/main" val="66820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7509-E320-10A1-1C00-400E2D66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BFED-97ED-526B-8587-3450AF151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8614-C5AC-32F0-70A9-627962D7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49"/>
            <a:ext cx="12192000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8B1E-1D75-AC1A-52DF-18DEFB15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24" y="1"/>
            <a:ext cx="5411592" cy="615820"/>
          </a:xfrm>
        </p:spPr>
        <p:txBody>
          <a:bodyPr/>
          <a:lstStyle/>
          <a:p>
            <a:r>
              <a:rPr lang="en" sz="3600" b="1" u="sng" dirty="0">
                <a:solidFill>
                  <a:srgbClr val="7254F2"/>
                </a:solidFill>
                <a:latin typeface="Poppins Black"/>
                <a:cs typeface="Poppins Black"/>
                <a:sym typeface="Barlow"/>
              </a:rPr>
              <a:t>Solution  to  Business </a:t>
            </a:r>
            <a:endParaRPr lang="en-IN" dirty="0">
              <a:solidFill>
                <a:srgbClr val="7254F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D91D-7231-1331-6429-F8171AC13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1007706"/>
            <a:ext cx="8619060" cy="4264089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Solution of The Project if  Resort Hotel Increase his Business then It has Develop More Facilities And Provided many Amenities to Attract to the people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Amenities And Facilities like Parking facilities , Multi types of Dinner and Lunch Facilities , etc...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And Last And Most Important Thigs To Know About Customers Interesting Activities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05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D3C0-3748-3321-E887-BAC2857D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1"/>
            <a:ext cx="8619060" cy="643811"/>
          </a:xfrm>
        </p:spPr>
        <p:txBody>
          <a:bodyPr>
            <a:normAutofit fontScale="90000"/>
          </a:bodyPr>
          <a:lstStyle/>
          <a:p>
            <a:br>
              <a:rPr lang="en-IN" sz="3600" b="1" u="sng" dirty="0">
                <a:solidFill>
                  <a:schemeClr val="dk1"/>
                </a:solidFill>
                <a:latin typeface="Poppins Black"/>
                <a:cs typeface="Poppins Black"/>
                <a:sym typeface="Barlow"/>
              </a:rPr>
            </a:br>
            <a:r>
              <a:rPr lang="en-IN" sz="3600" b="1" u="sng" dirty="0">
                <a:solidFill>
                  <a:schemeClr val="dk1"/>
                </a:solidFill>
                <a:latin typeface="Poppins Black"/>
                <a:cs typeface="Poppins Black"/>
                <a:sym typeface="Barlow"/>
              </a:rPr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2ECB-8E7D-278D-B884-0C886512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1101013"/>
            <a:ext cx="8619060" cy="4553338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Barlow"/>
                <a:sym typeface="Barlow"/>
              </a:rPr>
              <a:t>Conclusion Of the Whole Project  61.13% People Preferred A city hotel for stay because of multiple Reason.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Barlow"/>
                <a:sym typeface="Barlow"/>
              </a:rPr>
              <a:t>And 38.87% people Preferred Resort Hotel because of lake of Facility and this hotel is far away from City so in holidays seasons customers this hotel.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64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3879F-AB28-3B55-0C66-82B0C2CB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736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6A880C-B4D4-DDEB-C9C6-704D1CA3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4396320"/>
            <a:ext cx="9603275" cy="1049235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Any </a:t>
            </a:r>
            <a:r>
              <a:rPr lang="en-US" sz="4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Quations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!</a:t>
            </a:r>
            <a:endParaRPr lang="en-IN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2A4-ADCE-E204-E7CF-8D244B59B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693" y="101657"/>
            <a:ext cx="8637073" cy="453679"/>
          </a:xfrm>
        </p:spPr>
        <p:txBody>
          <a:bodyPr>
            <a:normAutofit/>
          </a:bodyPr>
          <a:lstStyle/>
          <a:p>
            <a:r>
              <a:rPr lang="en-US" sz="2800" dirty="0"/>
              <a:t>Summary of project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0698F-7012-3A1D-9581-E1DAFA905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858416"/>
            <a:ext cx="8637072" cy="4376057"/>
          </a:xfrm>
        </p:spPr>
        <p:txBody>
          <a:bodyPr>
            <a:normAutofit fontScale="77500" lnSpcReduction="20000"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This Project is upon Analysis of Hotel Booking.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The Overview of this project is Explore and analyze the data to Discover important factors that govern the bookings.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 this Project We are Analyzing ,Cleaning And Visualizing the data  and Create a Dashboard of this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Given Data is a Large amount of data so First of All We are Remove Errors, Duplicate Values and Cleaning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After That We are Analyze the Data and Finding a Null Values and Data types error then Remove it.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Inserting a New Rows &amp; Column and define a Primary key.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Visualizing a Data And  Find a Solutions of the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At last We Are Create a Dashboard Using the Visualization of  Chart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444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F1C1-4A10-7EDA-391B-3B41F0EF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30629"/>
            <a:ext cx="9603275" cy="597159"/>
          </a:xfrm>
        </p:spPr>
        <p:txBody>
          <a:bodyPr/>
          <a:lstStyle/>
          <a:p>
            <a:r>
              <a:rPr lang="en-US" dirty="0"/>
              <a:t>Effect of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68A9-6CEE-AC55-F212-43E4A5394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86408"/>
            <a:ext cx="9603275" cy="4579937"/>
          </a:xfrm>
        </p:spPr>
        <p:txBody>
          <a:bodyPr>
            <a:normAutofit fontScale="70000" lnSpcReduction="20000"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This Project is upon Analysis of Hotel Booking.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The Overview of this project is Explore and analyze the data to Discover important factors that govern the bookings.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 this Project We are Analyzing ,Cleaning And Visualizing the data  and Create a Dashboard of this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Given Data is a Large amount of data so First of All We are Remove Errors, Duplicate Values and Cleaning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After That We are Analyze the Data and Finding a Null Values and Data types error then Remove it.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Inserting a New Rows &amp; Column and define a Primary key.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Visualizing a Data And  Find a Solutions of the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At last We Are Create a Dashboard Using the Visualization of  Chart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1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BDEA-2CE2-1CBA-0FBC-ADAD180D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9" y="1"/>
            <a:ext cx="9603275" cy="606490"/>
          </a:xfrm>
        </p:spPr>
        <p:txBody>
          <a:bodyPr/>
          <a:lstStyle/>
          <a:p>
            <a:r>
              <a:rPr lang="en-US" dirty="0"/>
              <a:t>Information of the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72274-2252-6143-2B75-D16B356AC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02433"/>
            <a:ext cx="9603275" cy="5719665"/>
          </a:xfrm>
        </p:spPr>
        <p:txBody>
          <a:bodyPr>
            <a:noAutofit/>
          </a:bodyPr>
          <a:lstStyle/>
          <a:p>
            <a:r>
              <a:rPr lang="en-US" sz="1400" b="1" dirty="0"/>
              <a:t>Hotel</a:t>
            </a:r>
            <a:r>
              <a:rPr lang="en-US" sz="1400" dirty="0"/>
              <a:t> - Type of hotel(Resort or City).</a:t>
            </a:r>
          </a:p>
          <a:p>
            <a:r>
              <a:rPr lang="en-US" sz="1400" b="1" dirty="0" err="1"/>
              <a:t>is_canceld</a:t>
            </a:r>
            <a:r>
              <a:rPr lang="en-US" sz="1400" dirty="0"/>
              <a:t> - If there was booking cancel(0) or not(1).lead time - The number of days between time books their room to arrive hotel.</a:t>
            </a:r>
          </a:p>
          <a:p>
            <a:r>
              <a:rPr lang="en-US" sz="1400" b="1" dirty="0" err="1"/>
              <a:t>arrival_date_year</a:t>
            </a:r>
            <a:r>
              <a:rPr lang="en-US" sz="1400" dirty="0"/>
              <a:t> - Year of arrival date.</a:t>
            </a:r>
          </a:p>
          <a:p>
            <a:r>
              <a:rPr lang="en-US" sz="1400" b="1" dirty="0" err="1"/>
              <a:t>arrival_date_month</a:t>
            </a:r>
            <a:r>
              <a:rPr lang="en-US" sz="1400" dirty="0"/>
              <a:t> - Month of arrival date.</a:t>
            </a:r>
          </a:p>
          <a:p>
            <a:r>
              <a:rPr lang="en-US" sz="1400" b="1" dirty="0" err="1"/>
              <a:t>arrival_date_week_number</a:t>
            </a:r>
            <a:r>
              <a:rPr lang="en-US" sz="1400" dirty="0"/>
              <a:t> - Week no. of year for arrival date.</a:t>
            </a:r>
          </a:p>
          <a:p>
            <a:r>
              <a:rPr lang="en-US" sz="1400" b="1" dirty="0" err="1"/>
              <a:t>stays_in_weekend_nights</a:t>
            </a:r>
            <a:r>
              <a:rPr lang="en-US" sz="1400" dirty="0"/>
              <a:t> - No. of weekend nights(Saturday or </a:t>
            </a:r>
            <a:r>
              <a:rPr lang="en-US" sz="1400" dirty="0" err="1"/>
              <a:t>sunday</a:t>
            </a:r>
            <a:r>
              <a:rPr lang="en-US" sz="1400" dirty="0"/>
              <a:t>) spend by guest at </a:t>
            </a:r>
            <a:r>
              <a:rPr lang="en-US" sz="1400" b="1" dirty="0"/>
              <a:t>hotel.</a:t>
            </a:r>
          </a:p>
          <a:p>
            <a:r>
              <a:rPr lang="en-US" sz="1400" b="1" dirty="0" err="1"/>
              <a:t>stays_in_week_nights</a:t>
            </a:r>
            <a:r>
              <a:rPr lang="en-US" sz="1400" dirty="0"/>
              <a:t> -No. of weeknight( Mon to Fri) spend by guest at hotel.</a:t>
            </a:r>
          </a:p>
          <a:p>
            <a:r>
              <a:rPr lang="en-US" sz="1400" b="1" dirty="0"/>
              <a:t>adults</a:t>
            </a:r>
            <a:r>
              <a:rPr lang="en-US" sz="1400" dirty="0"/>
              <a:t> - No. of adults among guest.</a:t>
            </a:r>
          </a:p>
          <a:p>
            <a:r>
              <a:rPr lang="en-US" sz="1400" b="1" dirty="0"/>
              <a:t>children </a:t>
            </a:r>
            <a:r>
              <a:rPr lang="en-US" sz="1400" dirty="0"/>
              <a:t>- No. of children among guest.</a:t>
            </a:r>
          </a:p>
          <a:p>
            <a:r>
              <a:rPr lang="en-US" sz="1400" b="1" dirty="0"/>
              <a:t>babies</a:t>
            </a:r>
            <a:r>
              <a:rPr lang="en-US" sz="1400" dirty="0"/>
              <a:t> - No. of babies among </a:t>
            </a:r>
            <a:r>
              <a:rPr lang="en-US" sz="1400" dirty="0" err="1"/>
              <a:t>guest.meal</a:t>
            </a:r>
            <a:r>
              <a:rPr lang="en-US" sz="1400" dirty="0"/>
              <a:t> - Type of meal booked by guest.</a:t>
            </a:r>
          </a:p>
          <a:p>
            <a:r>
              <a:rPr lang="en-US" sz="1400" b="1" dirty="0"/>
              <a:t>country</a:t>
            </a:r>
            <a:r>
              <a:rPr lang="en-US" sz="1400" dirty="0"/>
              <a:t> - Country of guest.</a:t>
            </a:r>
          </a:p>
          <a:p>
            <a:r>
              <a:rPr lang="en-US" sz="1400" b="1" dirty="0" err="1"/>
              <a:t>market_segment</a:t>
            </a:r>
            <a:r>
              <a:rPr lang="en-US" sz="1400" dirty="0"/>
              <a:t> - grouping into categories based on their booking patterns and travel habits.</a:t>
            </a:r>
          </a:p>
          <a:p>
            <a:r>
              <a:rPr lang="en-US" sz="1400" b="1" dirty="0" err="1"/>
              <a:t>distribution_channel</a:t>
            </a:r>
            <a:r>
              <a:rPr lang="en-US" sz="1400" b="1" dirty="0"/>
              <a:t> </a:t>
            </a:r>
            <a:r>
              <a:rPr lang="en-US" sz="1400" dirty="0"/>
              <a:t>- Name of booking distribution channel.</a:t>
            </a:r>
          </a:p>
          <a:p>
            <a:r>
              <a:rPr lang="en-US" sz="1400" b="1" dirty="0" err="1"/>
              <a:t>is_repeated_guest</a:t>
            </a:r>
            <a:r>
              <a:rPr lang="en-US" sz="1400" b="1" dirty="0"/>
              <a:t> </a:t>
            </a:r>
            <a:r>
              <a:rPr lang="en-US" sz="1400" dirty="0"/>
              <a:t>- If the booking was from repeated by guest(1) or not(0).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4879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45E0-2CB7-80FB-7390-F78479DA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58416"/>
            <a:ext cx="9603275" cy="4607929"/>
          </a:xfrm>
        </p:spPr>
        <p:txBody>
          <a:bodyPr>
            <a:noAutofit/>
          </a:bodyPr>
          <a:lstStyle/>
          <a:p>
            <a:r>
              <a:rPr lang="en-US" sz="1200" b="1" dirty="0" err="1"/>
              <a:t>previous_cancelletions</a:t>
            </a:r>
            <a:r>
              <a:rPr lang="en-US" sz="1200" b="1" dirty="0"/>
              <a:t> </a:t>
            </a:r>
            <a:r>
              <a:rPr lang="en-US" sz="1200" dirty="0"/>
              <a:t>- No. of previous booking that were cancelled by the customer prior to the customer </a:t>
            </a:r>
            <a:r>
              <a:rPr lang="en-US" sz="1200" b="1" dirty="0"/>
              <a:t>booking.</a:t>
            </a:r>
          </a:p>
          <a:p>
            <a:r>
              <a:rPr lang="en-US" sz="1200" b="1" dirty="0" err="1"/>
              <a:t>previous_booking_not_canceled</a:t>
            </a:r>
            <a:r>
              <a:rPr lang="en-US" sz="1200" b="1" dirty="0"/>
              <a:t> </a:t>
            </a:r>
            <a:r>
              <a:rPr lang="en-US" sz="1200" dirty="0"/>
              <a:t>- No. of previous booking that were not cancelled by the customer prior to the customer booking.</a:t>
            </a:r>
          </a:p>
          <a:p>
            <a:r>
              <a:rPr lang="en-US" sz="1200" b="1" dirty="0" err="1"/>
              <a:t>reserved_room_type</a:t>
            </a:r>
            <a:r>
              <a:rPr lang="en-US" sz="1200" b="1" dirty="0"/>
              <a:t> </a:t>
            </a:r>
            <a:r>
              <a:rPr lang="en-US" sz="1200" dirty="0"/>
              <a:t>- Code of room type reserved.</a:t>
            </a:r>
          </a:p>
          <a:p>
            <a:r>
              <a:rPr lang="en-US" sz="1200" b="1" dirty="0" err="1"/>
              <a:t>assigned_room_type</a:t>
            </a:r>
            <a:r>
              <a:rPr lang="en-US" sz="1200" b="1" dirty="0"/>
              <a:t> </a:t>
            </a:r>
            <a:r>
              <a:rPr lang="en-US" sz="1200" dirty="0"/>
              <a:t>- code of room type reserved.</a:t>
            </a:r>
          </a:p>
          <a:p>
            <a:r>
              <a:rPr lang="en-US" sz="1200" b="1" dirty="0" err="1"/>
              <a:t>booking_changes</a:t>
            </a:r>
            <a:r>
              <a:rPr lang="en-US" sz="1200" dirty="0"/>
              <a:t> - No. of changes made to the booking.</a:t>
            </a:r>
          </a:p>
          <a:p>
            <a:r>
              <a:rPr lang="en-US" sz="1200" b="1" dirty="0" err="1"/>
              <a:t>deposit_type</a:t>
            </a:r>
            <a:r>
              <a:rPr lang="en-US" sz="1200" b="1" dirty="0"/>
              <a:t> </a:t>
            </a:r>
            <a:r>
              <a:rPr lang="en-US" sz="1200" dirty="0"/>
              <a:t>- Type of the deposit made by the guest.</a:t>
            </a:r>
          </a:p>
          <a:p>
            <a:r>
              <a:rPr lang="en-US" sz="1200" b="1" dirty="0"/>
              <a:t>agent</a:t>
            </a:r>
            <a:r>
              <a:rPr lang="en-US" sz="1200" dirty="0"/>
              <a:t> - Id of the agent who made the booking.</a:t>
            </a:r>
          </a:p>
          <a:p>
            <a:r>
              <a:rPr lang="en-US" sz="1200" b="1" dirty="0"/>
              <a:t>company</a:t>
            </a:r>
            <a:r>
              <a:rPr lang="en-US" sz="1200" dirty="0"/>
              <a:t> - Id of the company that made the booking.</a:t>
            </a:r>
          </a:p>
          <a:p>
            <a:r>
              <a:rPr lang="en-US" sz="1200" b="1" dirty="0" err="1"/>
              <a:t>days_in_waiting_list</a:t>
            </a:r>
            <a:r>
              <a:rPr lang="en-US" sz="1200" b="1" dirty="0"/>
              <a:t> </a:t>
            </a:r>
            <a:r>
              <a:rPr lang="en-US" sz="1200" dirty="0"/>
              <a:t>- No. of days the booking on the waiting list.</a:t>
            </a:r>
          </a:p>
          <a:p>
            <a:r>
              <a:rPr lang="en-US" sz="1200" b="1" dirty="0" err="1"/>
              <a:t>customer_type</a:t>
            </a:r>
            <a:r>
              <a:rPr lang="en-US" sz="1200" b="1" dirty="0"/>
              <a:t> </a:t>
            </a:r>
            <a:r>
              <a:rPr lang="en-US" sz="1200" dirty="0"/>
              <a:t>- Type of customer, assuming one of four categories.</a:t>
            </a:r>
          </a:p>
          <a:p>
            <a:r>
              <a:rPr lang="en-US" sz="1200" b="1" dirty="0" err="1"/>
              <a:t>adr</a:t>
            </a:r>
            <a:r>
              <a:rPr lang="en-US" sz="1200" dirty="0"/>
              <a:t> - (Average Daily Rate) dividing the sum of </a:t>
            </a:r>
            <a:r>
              <a:rPr lang="en-US" sz="1200" dirty="0" err="1"/>
              <a:t>lodgging</a:t>
            </a:r>
            <a:r>
              <a:rPr lang="en-US" sz="1200" dirty="0"/>
              <a:t> transaction by the total number of staying night.</a:t>
            </a:r>
          </a:p>
          <a:p>
            <a:r>
              <a:rPr lang="en-US" sz="1200" b="1" dirty="0" err="1"/>
              <a:t>required_car_parking_spaces</a:t>
            </a:r>
            <a:r>
              <a:rPr lang="en-US" sz="1200" dirty="0"/>
              <a:t> - No. of car parking spaces required by the customer.</a:t>
            </a:r>
          </a:p>
          <a:p>
            <a:r>
              <a:rPr lang="en-US" sz="1200" b="1" dirty="0" err="1"/>
              <a:t>total_of_special_request</a:t>
            </a:r>
            <a:r>
              <a:rPr lang="en-US" sz="1200" b="1" dirty="0"/>
              <a:t> </a:t>
            </a:r>
            <a:r>
              <a:rPr lang="en-US" sz="1200" dirty="0"/>
              <a:t>- No. of special request made by the customer.</a:t>
            </a:r>
          </a:p>
          <a:p>
            <a:r>
              <a:rPr lang="en-US" sz="1200" b="1" dirty="0" err="1"/>
              <a:t>reservation_request</a:t>
            </a:r>
            <a:r>
              <a:rPr lang="en-US" sz="1200" b="1" dirty="0"/>
              <a:t> </a:t>
            </a:r>
            <a:r>
              <a:rPr lang="en-US" sz="1200" dirty="0"/>
              <a:t>- Reservation status</a:t>
            </a:r>
          </a:p>
          <a:p>
            <a:r>
              <a:rPr lang="en-US" sz="1200" b="1" dirty="0" err="1"/>
              <a:t>reservation_request_date</a:t>
            </a:r>
            <a:r>
              <a:rPr lang="en-US" sz="1200" b="1" dirty="0"/>
              <a:t> </a:t>
            </a:r>
            <a:r>
              <a:rPr lang="en-US" sz="1200" dirty="0"/>
              <a:t>- Date of last reservation status updated.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3144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CB92-35EE-3584-4980-A0CB146BD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0"/>
            <a:ext cx="8637073" cy="643812"/>
          </a:xfrm>
        </p:spPr>
        <p:txBody>
          <a:bodyPr>
            <a:normAutofit/>
          </a:bodyPr>
          <a:lstStyle/>
          <a:p>
            <a:r>
              <a:rPr lang="en-US" sz="2800" dirty="0"/>
              <a:t>Data cleaning summary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B81B2-2E6E-FB89-64B9-86050C70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858417"/>
            <a:ext cx="8637072" cy="4488024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Remove the column name of company.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Replace value from agent column  NULL – Other.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remove the errors from all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remove the duplicate value from all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add column total people(</a:t>
            </a:r>
            <a:r>
              <a:rPr lang="en-US" dirty="0" err="1"/>
              <a:t>adult+children+baby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Change data type of date/month/year.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 column date(year&amp;”-”&amp;month&amp;”-”&amp;date).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remove the all remove the column name (year/month/date/week).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087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6D6117-5B0E-26A4-DC3D-15C447C3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433"/>
            <a:ext cx="6503437" cy="531844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B86734-83DF-8F51-7CEB-08D60E022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437" y="746449"/>
            <a:ext cx="5688563" cy="2127380"/>
          </a:xfrm>
        </p:spPr>
        <p:txBody>
          <a:bodyPr/>
          <a:lstStyle/>
          <a:p>
            <a:r>
              <a:rPr lang="en-US" sz="2000" dirty="0"/>
              <a:t>I used the pie chart to check and understand the hotel type is city and resort hotel of visualizing.</a:t>
            </a:r>
            <a:br>
              <a:rPr lang="en-US" sz="2000" dirty="0"/>
            </a:br>
            <a:r>
              <a:rPr lang="en-US" sz="2000" dirty="0"/>
              <a:t>Based this chart , </a:t>
            </a:r>
            <a:r>
              <a:rPr lang="en-US" sz="2000" b="1" dirty="0"/>
              <a:t>61.07% </a:t>
            </a:r>
            <a:r>
              <a:rPr lang="en-US" sz="2000" dirty="0"/>
              <a:t>preferred city hotel and </a:t>
            </a:r>
            <a:r>
              <a:rPr lang="en-US" sz="2000" b="1" dirty="0"/>
              <a:t>38.87% </a:t>
            </a:r>
            <a:r>
              <a:rPr lang="en-US" sz="2000" dirty="0"/>
              <a:t>preferred resort hotel.</a:t>
            </a:r>
            <a:br>
              <a:rPr lang="en-US" sz="2000" dirty="0"/>
            </a:br>
            <a:r>
              <a:rPr lang="en-US" sz="2000" dirty="0"/>
              <a:t>Which means city hotel more boking.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7859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347-3F12-971A-CB92-111C78B73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400" dirty="0"/>
            </a:br>
            <a:endParaRPr lang="en-IN" sz="2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D8C8098-36D5-E446-98AF-E375BD473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974" y="93305"/>
            <a:ext cx="5783025" cy="481459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 used column chart because of many column in this data and I simply understand month wise count of people visualize.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On observation this chart I found maximum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People like city hotel because of more service and near good </a:t>
            </a:r>
            <a:r>
              <a:rPr lang="en-US" sz="2000" dirty="0" err="1"/>
              <a:t>shoping</a:t>
            </a:r>
            <a:r>
              <a:rPr lang="en-US" sz="2000" dirty="0"/>
              <a:t> mall etc.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Maximum people arrival in august.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6.6k people arrive in city hotel and 4.7k people arrive in resort hotel.</a:t>
            </a:r>
            <a:endParaRPr lang="en-IN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7287FC-53E2-285B-0327-AAC8F195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5049"/>
            <a:ext cx="6307494" cy="4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0C241D-CA31-6527-4011-5C485B7B2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811763"/>
            <a:ext cx="6096000" cy="49172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 used column chart because of simply visualize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And easily understand in this charts.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Based this charts most people arrive the transient</a:t>
            </a:r>
            <a:r>
              <a:rPr lang="en-US" sz="2000" b="1" dirty="0"/>
              <a:t>. 45k people arrive in city hotel more than resort hotel.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Because of city hotel good facilities and better than service resort hotel.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Resort hotel </a:t>
            </a:r>
            <a:r>
              <a:rPr lang="en-US" sz="2000" b="1" dirty="0" err="1"/>
              <a:t>incress</a:t>
            </a:r>
            <a:r>
              <a:rPr lang="en-US" sz="2000" b="1" dirty="0"/>
              <a:t> good facilities and service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Then </a:t>
            </a:r>
            <a:r>
              <a:rPr lang="en-US" sz="2000" b="1" dirty="0" err="1"/>
              <a:t>incress</a:t>
            </a:r>
            <a:r>
              <a:rPr lang="en-US" sz="2000" b="1" dirty="0"/>
              <a:t> the profit.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0D16F-1218-F922-5F22-CEA6F9D4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7" y="811763"/>
            <a:ext cx="6117387" cy="53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05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434</TotalTime>
  <Words>1478</Words>
  <Application>Microsoft Office PowerPoint</Application>
  <PresentationFormat>Widescreen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Barlow</vt:lpstr>
      <vt:lpstr>Century Gothic</vt:lpstr>
      <vt:lpstr>Poppins Black</vt:lpstr>
      <vt:lpstr>Wingdings</vt:lpstr>
      <vt:lpstr>Gallery</vt:lpstr>
      <vt:lpstr>ADA ON HOTEL BOKINGS</vt:lpstr>
      <vt:lpstr>Summary of project</vt:lpstr>
      <vt:lpstr>Effect of Project</vt:lpstr>
      <vt:lpstr>Information of the Data</vt:lpstr>
      <vt:lpstr>PowerPoint Presentation</vt:lpstr>
      <vt:lpstr>Data cleaning summary</vt:lpstr>
      <vt:lpstr>I used the pie chart to check and understand the hotel type is city and resort hotel of visualizing. Based this chart , 61.07% preferred city hotel and 38.87% preferred resort hotel. Which means city hotel more boking.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 to  Business </vt:lpstr>
      <vt:lpstr> conclusion</vt:lpstr>
      <vt:lpstr>                   Any Quations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ON HOTEL BOKINGS</dc:title>
  <dc:creator>sipaiumar123@outlook.com</dc:creator>
  <cp:lastModifiedBy>sipaiumar123@outlook.com</cp:lastModifiedBy>
  <cp:revision>32</cp:revision>
  <dcterms:created xsi:type="dcterms:W3CDTF">2024-01-01T08:30:44Z</dcterms:created>
  <dcterms:modified xsi:type="dcterms:W3CDTF">2024-01-19T10:39:42Z</dcterms:modified>
</cp:coreProperties>
</file>